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age blanc sur ciel étoilé bleu foncé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Thèmes : CMS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TRAORE Sayon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sayon82649500</a:t>
            </a:r>
            <a:r>
              <a:rPr lang="fr" sz="1800"/>
              <a:t>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 voici,</a:t>
            </a:r>
            <a:r>
              <a:rPr lang="fr" sz="1800"/>
              <a:t> </a:t>
            </a:r>
            <a:br>
              <a:rPr lang="fr" sz="2400"/>
            </a:br>
            <a:r>
              <a:rPr lang="fr" sz="3600"/>
              <a:t>Mes découvertes</a:t>
            </a:r>
            <a:endParaRPr sz="3600"/>
          </a:p>
        </p:txBody>
      </p:sp>
      <p:sp>
        <p:nvSpPr>
          <p:cNvPr id="184" name="Google Shape;184;p34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Qu'avez-vous découvert grâce aux tests </a:t>
            </a:r>
            <a:r>
              <a:rPr lang="fr"/>
              <a:t>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Insérez votre texte ici Insérez votre texte ici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Insérez votre texte ici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fr"/>
              <a:t>Insérez votre texte ici Insérez votre texte ici</a:t>
            </a:r>
            <a:endParaRPr/>
          </a:p>
        </p:txBody>
      </p:sp>
      <p:pic>
        <p:nvPicPr>
          <p:cNvPr descr="Screen Shot 2015-10-15 at 9.01.57 PM.png"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86" name="Google Shape;186;p34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87" name="Google Shape;187;p34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Mes projets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</a:rPr>
              <a:t>À quoi ces résultats peuvent-ils vous mener ? Pouvez-vous approfondir vos recherches/résultats ?</a:t>
            </a:r>
            <a:endParaRPr sz="3600"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65500" y="1816950"/>
            <a:ext cx="25206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problème ou le défi</a:t>
            </a: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5455" t="0"/>
          <a:stretch/>
        </p:blipFill>
        <p:spPr>
          <a:xfrm>
            <a:off x="4226725" y="0"/>
            <a:ext cx="4917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299050" y="492750"/>
            <a:ext cx="3655200" cy="4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La particularité du CMS WordPress est qu'il est écrit en PHP (langage de programmation) et qu'il repose sur une base de données MySQL. A la base, WordPress était utilisé essentiellement pour la mise en place de blogs.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250" y="0"/>
            <a:ext cx="5189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954262" y="-6"/>
            <a:ext cx="4572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2200">
                <a:solidFill>
                  <a:schemeClr val="lt1"/>
                </a:solidFill>
              </a:rPr>
              <a:t>La particularité du CMS WordPress es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67280" l="4319" r="3971" t="11366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726281" y="4122011"/>
            <a:ext cx="5024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Drupal est un CMS open source, c’est-à-dire que son code source peut être accessible par tous et modifi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idx="4294967295" type="subTitle"/>
          </p:nvPr>
        </p:nvSpPr>
        <p:spPr>
          <a:xfrm>
            <a:off x="738175" y="1273975"/>
            <a:ext cx="73341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Une particularité de Drupal est que vous pouvez retoucher le contenu de votre site Internet directement via le frontend.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idx="2" type="body"/>
          </p:nvPr>
        </p:nvSpPr>
        <p:spPr>
          <a:xfrm>
            <a:off x="5253950" y="4023450"/>
            <a:ext cx="7455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10 min</a:t>
            </a:r>
            <a:endParaRPr sz="1300"/>
          </a:p>
        </p:txBody>
      </p:sp>
      <p:sp>
        <p:nvSpPr>
          <p:cNvPr id="148" name="Google Shape;148;p32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9" name="Google Shape;149;p32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2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1" name="Google Shape;151;p32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3" name="Google Shape;153;p32"/>
          <p:cNvSpPr txBox="1"/>
          <p:nvPr>
            <p:ph idx="2" type="body"/>
          </p:nvPr>
        </p:nvSpPr>
        <p:spPr>
          <a:xfrm>
            <a:off x="6099838" y="4023450"/>
            <a:ext cx="7455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20 min</a:t>
            </a:r>
            <a:endParaRPr sz="1300"/>
          </a:p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9" name="Google Shape;159;p32"/>
          <p:cNvSpPr txBox="1"/>
          <p:nvPr>
            <p:ph idx="2" type="body"/>
          </p:nvPr>
        </p:nvSpPr>
        <p:spPr>
          <a:xfrm>
            <a:off x="6945825" y="4023450"/>
            <a:ext cx="7455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30 min</a:t>
            </a:r>
            <a:endParaRPr sz="1300"/>
          </a:p>
        </p:txBody>
      </p:sp>
      <p:sp>
        <p:nvSpPr>
          <p:cNvPr id="160" name="Google Shape;160;p32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3" name="Google Shape;163;p32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7791875" y="4023450"/>
            <a:ext cx="7455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40 min</a:t>
            </a:r>
            <a:endParaRPr sz="1300"/>
          </a:p>
        </p:txBody>
      </p:sp>
      <p:sp>
        <p:nvSpPr>
          <p:cNvPr id="165" name="Google Shape;165;p32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2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7581559" y="254200"/>
            <a:ext cx="1000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Élément</a:t>
            </a:r>
            <a:r>
              <a:rPr b="1" lang="fr" sz="1400"/>
              <a:t> 1</a:t>
            </a:r>
            <a:endParaRPr sz="1400"/>
          </a:p>
        </p:txBody>
      </p:sp>
      <p:sp>
        <p:nvSpPr>
          <p:cNvPr id="171" name="Google Shape;171;p32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 txBox="1"/>
          <p:nvPr>
            <p:ph idx="2" type="body"/>
          </p:nvPr>
        </p:nvSpPr>
        <p:spPr>
          <a:xfrm>
            <a:off x="7512809" y="602125"/>
            <a:ext cx="11031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Élément</a:t>
            </a:r>
            <a:r>
              <a:rPr b="1" lang="fr" sz="1400"/>
              <a:t> 2</a:t>
            </a:r>
            <a:endParaRPr sz="1400"/>
          </a:p>
        </p:txBody>
      </p:sp>
      <p:sp>
        <p:nvSpPr>
          <p:cNvPr id="173" name="Google Shape;173;p32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Voici le principal enseignement à tirer de cet exposé</a:t>
            </a:r>
            <a:r>
              <a:rPr lang="fr" sz="4800"/>
              <a:t>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